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Athlet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7550" y="2674938"/>
            <a:ext cx="5176837" cy="3451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Виды спортивного бега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7357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332656"/>
            <a:ext cx="3915957" cy="5793507"/>
          </a:xfrm>
        </p:spPr>
        <p:txBody>
          <a:bodyPr>
            <a:normAutofit fontScale="92500" lnSpcReduction="20000"/>
          </a:bodyPr>
          <a:lstStyle/>
          <a:p>
            <a:endParaRPr lang="ru-RU" sz="2000" dirty="0" smtClean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Open Sans"/>
              </a:rPr>
              <a:t>Гладкий </a:t>
            </a:r>
            <a:r>
              <a:rPr lang="ru-RU" sz="2000" b="1" dirty="0">
                <a:solidFill>
                  <a:srgbClr val="000000"/>
                </a:solidFill>
                <a:latin typeface="Open Sans"/>
              </a:rPr>
              <a:t>бег - это вид бега, который требует либо проявления скорости, либо проявления скоростной или специальной выносливости. Сюда относится спринт, т.е. бег на короткие дистанции (30, 60, 100 и 200 м), бег на средние дистанции (800, 1000, 1500 м и 1 миля) и бег на длинные дистанции (3000, 5000, 10000 м). Есть еще бег на сверхдлинные дистанции (15; 21,0975; 42,195; 100 км) и </a:t>
            </a:r>
            <a:r>
              <a:rPr lang="ru-RU" sz="2000" b="1" dirty="0" err="1">
                <a:solidFill>
                  <a:srgbClr val="000000"/>
                </a:solidFill>
                <a:latin typeface="Open Sans"/>
              </a:rPr>
              <a:t>ультрадлинные</a:t>
            </a:r>
            <a:r>
              <a:rPr lang="ru-RU" sz="2000" b="1" dirty="0">
                <a:solidFill>
                  <a:srgbClr val="000000"/>
                </a:solidFill>
                <a:latin typeface="Open Sans"/>
              </a:rPr>
              <a:t> дистанции (суточный бег), забеги которых проходят не в манеже, а на шоссе или стадионе. Самыми длинными дистанциями непрерывного бега считаются расстояния 1000 и 1300 миль.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/>
            </a:r>
            <a:br>
              <a:rPr lang="ru-RU" b="1" dirty="0">
                <a:solidFill>
                  <a:srgbClr val="000000"/>
                </a:solidFill>
                <a:latin typeface="Open Sans"/>
              </a:rPr>
            </a:b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03525"/>
            <a:ext cx="8229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Марина\Desktop\18037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4433"/>
            <a:ext cx="4152900" cy="590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09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3456384" cy="61926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Open Sans"/>
              </a:rPr>
              <a:t>Барьерный бег представляет собой легкоатлетический вид спорта, при котором на спринтерских забегах спортсменам нужно преодолевать барьеры. Забеги проводятся на дистанциях 50, 60, 100 (у мужчин 110) и 400 м. Количество барьеров в зависимости от дистанции увеличивается от 4 до 10.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/>
          </a:p>
        </p:txBody>
      </p:sp>
      <p:pic>
        <p:nvPicPr>
          <p:cNvPr id="3074" name="Picture 2" descr="C:\Users\Марина\Desktop\530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5508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431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2133" y="404664"/>
            <a:ext cx="3195877" cy="6453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Open Sans"/>
              </a:rPr>
              <a:t>Часто бег с барьером путают с бегом с препятствиями. Бег с препятствиями или стипль-чез представляет собой выполнение некоторых элементов: бег между препятствиями и преодоление самих препятствий. В качестве препятствий представлены барьеры и яма с водой. Все барьеры закреплены и предназначены для всех, т.е. в отличие от бега с барьерами их опрокинуть не удастся. Спортсмену нужно грамотно распределить силы на дистанции и в зависимости от подготовки выбрать, каким образом преодолевать препятствия: касаясь барьера или перепрыгивая его. Предусмотрены дистанции на 2000 и 3000 м.</a:t>
            </a:r>
            <a:br>
              <a:rPr lang="ru-RU" sz="1600" b="1" dirty="0">
                <a:solidFill>
                  <a:srgbClr val="000000"/>
                </a:solidFill>
                <a:latin typeface="Open Sans"/>
              </a:rPr>
            </a:br>
            <a:endParaRPr lang="ru-RU" sz="1600" b="1" dirty="0"/>
          </a:p>
        </p:txBody>
      </p:sp>
      <p:pic>
        <p:nvPicPr>
          <p:cNvPr id="4098" name="Picture 2" descr="C:\Users\Марина\Desktop\110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5752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14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260648"/>
            <a:ext cx="3627925" cy="64807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Open Sans"/>
              </a:rPr>
              <a:t>Эстафетный бег - командный вид спорта, при котором важным умением считается не просто способность быстро пробежать свою часть дистанции, но и правильно передать эстафетную палочку. Основными техническими ошибками спортсменов здесь являются потеря палочки, передача вне разрешенного коридора и создание препятствий для соперников. К классическим видам эстафет относятся 4х100 м и 4х400 м. Также проводятся соревнования на дистанциях 4х200 м, 4х800 м, 4х1500 м.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/>
          </a:p>
        </p:txBody>
      </p:sp>
      <p:pic>
        <p:nvPicPr>
          <p:cNvPr id="5122" name="Picture 2" descr="C:\Users\Марина\Desktop\4326-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5364088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8361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" y="76200"/>
            <a:ext cx="3491880" cy="6781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Open Sans"/>
              </a:rPr>
              <a:t>Кроссовый бег проводится в парковой и лесной зоне. Это вид бега по пересеченной местности, который требует выносливости и ловкости. Возможны дистанции: у женщин - 1, 2, 3, 4 и 6 км, у мужчин - 1, 2, 3, 5, 8 и 12 км.</a:t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r>
              <a:rPr lang="ru-RU" dirty="0">
                <a:solidFill>
                  <a:srgbClr val="000000"/>
                </a:solidFill>
                <a:latin typeface="Open Sans"/>
              </a:rPr>
              <a:t/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Марина\Desktop\1052334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782" y="476672"/>
            <a:ext cx="546821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89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</TotalTime>
  <Words>387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Виды спортивного бега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2</cp:revision>
  <dcterms:created xsi:type="dcterms:W3CDTF">2015-10-23T14:10:46Z</dcterms:created>
  <dcterms:modified xsi:type="dcterms:W3CDTF">2015-10-23T14:31:01Z</dcterms:modified>
</cp:coreProperties>
</file>